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8" r:id="rId4"/>
    <p:sldId id="259" r:id="rId5"/>
    <p:sldId id="260" r:id="rId6"/>
    <p:sldId id="267" r:id="rId7"/>
    <p:sldId id="265" r:id="rId8"/>
    <p:sldId id="261" r:id="rId9"/>
    <p:sldId id="266" r:id="rId10"/>
    <p:sldId id="262" r:id="rId11"/>
    <p:sldId id="263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762" y="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eg>
</file>

<file path=ppt/media/image4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F8BF-88A0-470F-B588-B1811E311B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FF68F-AC84-4B32-8C81-55C1BF702F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F6BA7-93A4-43A7-9266-51A8D8C0D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CAEA4-324A-4304-9F25-9B8E12673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5B99D-CE04-4929-8D48-13DF03AF8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891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732B4-0F8F-47D1-B16B-4F8E9E408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BD481A-A9EF-4C31-AFAE-95C342D692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AF11E-FA8E-468E-AA0D-C639360AB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66A6B-96DE-4E70-A8F0-99EA790AA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61F01-9828-42D1-A4A3-B8DC422E2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51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E1316D-547F-4906-971A-84D0CDB973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05C757-657D-4F49-98C0-017FC344D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D5D53-4B38-42A7-A993-AFC3FD8D6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C2080-630A-4201-A112-DC34F634C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9EAE-B786-4B71-8CDB-3372B30C1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968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B6161-C2FE-40CF-A186-83FC0C303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112CA-E78D-4E45-9C5A-F621B1076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603C9-6B50-403D-896A-519DDFF1F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C27E8-50D8-4CCF-B3A4-76C7C202F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7042E-1754-4CB6-831E-99948162E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66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13F6F-BE92-45CB-9490-B428C8598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C1DD8-61E1-4E55-B875-032FE391D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8749C-5DF3-4A18-A508-67795DFAD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F9C16-AC36-4EFB-B43D-76427AE26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32FD8-1273-4C50-A464-975EEFEF6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59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722B-0C87-44D2-8409-FFF834E20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5060E-672C-4D95-9889-1C3E06E25D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D40933-92B1-49DF-92C2-F6EF0D7E39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AF692E-D99F-4F4A-890B-F999B2DDC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1C4EF-0B9E-4E3E-A10B-55E65CCD6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81042B-A14E-4D79-9C38-7D6E3FE26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64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0D466-EAA3-4B68-9D2E-C9BA6C64E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37E72-4D7A-4666-AB8D-5258C8825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B6F6FB-57BA-4D53-9C2E-350A0D7CE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881FF6-3279-4ED8-B41B-3DB97F8452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B31C03-E8FA-4E1C-B85C-3E6F0724F2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5B60A5-947A-4826-B281-5A5D927C6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9D8922-ABCE-42B6-87F3-BAF88C72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F13D47-312B-4AEB-A861-4C0EFC29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99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39263-AEFA-4D8B-8C0A-E7B74A04C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5E6580-2F6C-47A3-B56D-0A99351F1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352171-D067-4C84-9E6C-92B3B9B0A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662340-37CA-4A42-9E86-9A571CD23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361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1F649F-0A77-4E3F-BF50-57AD7E6BF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13EE69-E332-43DC-8A82-5C04FA11C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7FD9A7-4DB8-410F-AEBE-588EC54F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5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B5035-2A71-4FE5-9C32-B834E991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A478E-5960-42DF-808C-1D3C2774D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1E130C-C0E8-41FD-A525-EE9DDD500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60B2E8-BE90-4865-884F-CE54E0832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5BD9F7-EEA5-401E-9128-D1CAD0503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8ADED4-EF2A-4587-AA73-01DD593C1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43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C6757-AA2E-46A8-88C6-83C5913B0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B67230-6AE7-49AA-A2CC-A18441CCD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FFC41F-9CCF-4BD2-B5EA-767D12A13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63F9E3-DED6-41E7-A67D-5995CEC6D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F0B91E-A32F-4C03-AC0A-4CAC6485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2859C-A0A5-4AFA-A292-94DBF2F79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74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E457F8-87CE-4E13-BBF3-88493604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3F8B1-03D1-4C5B-AEDB-F331B1634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F1326-2308-4782-BB17-37DA2029CE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D1549-C0CA-45BD-AAFE-966D77187727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FEBD0-21DC-46FB-B362-BE81CC484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1801B-0F61-425D-A6C8-C873435C48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808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flickr.com/people/8987759@N07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microsoft.com/office/2007/relationships/media" Target="../media/media2.wav"/><Relationship Id="rId7" Type="http://schemas.openxmlformats.org/officeDocument/2006/relationships/image" Target="../media/image4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emf"/><Relationship Id="rId5" Type="http://schemas.openxmlformats.org/officeDocument/2006/relationships/slideLayout" Target="../slideLayouts/slideLayout5.xml"/><Relationship Id="rId4" Type="http://schemas.openxmlformats.org/officeDocument/2006/relationships/audio" Target="../media/media2.wa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microsoft.com/office/2007/relationships/media" Target="../media/media2.wav"/><Relationship Id="rId7" Type="http://schemas.openxmlformats.org/officeDocument/2006/relationships/image" Target="../media/image6.emf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4" Type="http://schemas.openxmlformats.org/officeDocument/2006/relationships/audio" Target="../media/media2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A2768-2408-462C-B79F-90C9BEB3C7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Pipeline for Environmental Noise Contamination Detector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2B7547-517B-4A2B-ACA7-1292C3323F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Todd Schultz, Sean Miller, Rahul </a:t>
            </a:r>
            <a:r>
              <a:rPr lang="en-US" dirty="0" err="1"/>
              <a:t>Birmiwal</a:t>
            </a:r>
            <a:endParaRPr lang="en-US" dirty="0"/>
          </a:p>
          <a:p>
            <a:endParaRPr lang="en-US" dirty="0"/>
          </a:p>
          <a:p>
            <a:r>
              <a:rPr lang="en-US" dirty="0"/>
              <a:t>28 Nov 2018</a:t>
            </a:r>
          </a:p>
        </p:txBody>
      </p:sp>
    </p:spTree>
    <p:extLst>
      <p:ext uri="{BB962C8B-B14F-4D97-AF65-F5344CB8AC3E}">
        <p14:creationId xmlns:p14="http://schemas.microsoft.com/office/powerpoint/2010/main" val="2877629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E454-C0B8-4878-A920-1B1F81445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insight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B3FF7-A588-4884-85B2-12FA730E0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Octave spectrum</a:t>
            </a:r>
          </a:p>
          <a:p>
            <a:pPr lvl="1"/>
            <a:r>
              <a:rPr lang="en-US" dirty="0"/>
              <a:t>10 bands = 10 features per octave spectrum</a:t>
            </a:r>
          </a:p>
          <a:p>
            <a:pPr lvl="1"/>
            <a:r>
              <a:rPr lang="en-US" dirty="0"/>
              <a:t>31.5, 63, 125, 250, 500, 1000, 2000, 4000, 8000, 16000 Hz bands</a:t>
            </a:r>
          </a:p>
          <a:p>
            <a:pPr lvl="1"/>
            <a:r>
              <a:rPr lang="en-US" dirty="0"/>
              <a:t>Spectrum shape visibly different for bird and aircraft</a:t>
            </a:r>
          </a:p>
          <a:p>
            <a:pPr lvl="1"/>
            <a:r>
              <a:rPr lang="en-US" dirty="0"/>
              <a:t>Spectrum shape of aircraft changes as function of position relative to microphone</a:t>
            </a:r>
          </a:p>
          <a:p>
            <a:r>
              <a:rPr lang="en-US" dirty="0"/>
              <a:t>Thoughts</a:t>
            </a:r>
          </a:p>
          <a:p>
            <a:pPr lvl="1"/>
            <a:r>
              <a:rPr lang="en-US" dirty="0"/>
              <a:t>May need to extract representative blocks and remove ‘quiet’ blocks</a:t>
            </a:r>
          </a:p>
          <a:p>
            <a:pPr lvl="1"/>
            <a:r>
              <a:rPr lang="en-US" dirty="0"/>
              <a:t>Need to ensure sample blocks of the directivity of aircraft noise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452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90903-9E27-4FE6-BB91-5C31895A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BA336-9267-46CD-A834-AF2F61D50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Numerous options available for feature generation</a:t>
            </a:r>
          </a:p>
          <a:p>
            <a:r>
              <a:rPr lang="en-US" dirty="0"/>
              <a:t>(1/n) Octave band spectrum</a:t>
            </a:r>
          </a:p>
          <a:p>
            <a:r>
              <a:rPr lang="en-US" dirty="0" err="1"/>
              <a:t>Cepstrum</a:t>
            </a:r>
            <a:endParaRPr lang="en-US" dirty="0"/>
          </a:p>
          <a:p>
            <a:r>
              <a:rPr lang="en-US" dirty="0"/>
              <a:t>Short-time Fourier Transform</a:t>
            </a:r>
          </a:p>
          <a:p>
            <a:r>
              <a:rPr lang="en-US" dirty="0"/>
              <a:t>Wavelets</a:t>
            </a:r>
          </a:p>
          <a:p>
            <a:r>
              <a:rPr lang="en-US" dirty="0"/>
              <a:t>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587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FFCBB-4BC2-4E7A-ADE2-EA4116183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0212A-A7B6-4685-B256-E0E9CED92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series data is ready </a:t>
            </a:r>
          </a:p>
          <a:p>
            <a:r>
              <a:rPr lang="en-US" dirty="0"/>
              <a:t>Data management could be cumbersome</a:t>
            </a:r>
          </a:p>
          <a:p>
            <a:r>
              <a:rPr lang="en-US" dirty="0"/>
              <a:t>Time series signals may require pre-processing </a:t>
            </a:r>
          </a:p>
          <a:p>
            <a:r>
              <a:rPr lang="en-US" dirty="0"/>
              <a:t>Many feature generation options available</a:t>
            </a:r>
          </a:p>
          <a:p>
            <a:r>
              <a:rPr lang="en-US" dirty="0"/>
              <a:t>Project goal supports testing a vary of feature choices</a:t>
            </a:r>
          </a:p>
        </p:txBody>
      </p:sp>
    </p:spTree>
    <p:extLst>
      <p:ext uri="{BB962C8B-B14F-4D97-AF65-F5344CB8AC3E}">
        <p14:creationId xmlns:p14="http://schemas.microsoft.com/office/powerpoint/2010/main" val="2808615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A1566-0DC0-47B4-B494-D422DB76C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7450D-BC4A-4DA0-95A2-1B22A7599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  <a:p>
            <a:r>
              <a:rPr lang="en-US" dirty="0"/>
              <a:t>Available data</a:t>
            </a:r>
          </a:p>
          <a:p>
            <a:r>
              <a:rPr lang="en-US" dirty="0"/>
              <a:t>Issues</a:t>
            </a:r>
          </a:p>
          <a:p>
            <a:r>
              <a:rPr lang="en-US" dirty="0"/>
              <a:t>Preliminary insight</a:t>
            </a:r>
          </a:p>
          <a:p>
            <a:r>
              <a:rPr lang="en-US" dirty="0"/>
              <a:t>Feature set options</a:t>
            </a:r>
          </a:p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511143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FB2C4-79FE-415A-B61A-B5484BDC2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D7F8F-B39B-4BAB-85FE-451CE88CB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Aircraft certification requires flyover noise measurement</a:t>
            </a:r>
          </a:p>
          <a:p>
            <a:r>
              <a:rPr lang="en-US" dirty="0"/>
              <a:t>Environmental noise contamination is costly</a:t>
            </a:r>
          </a:p>
          <a:p>
            <a:pPr lvl="1"/>
            <a:r>
              <a:rPr lang="en-US" dirty="0"/>
              <a:t>Adds time to repeat required conditions</a:t>
            </a:r>
          </a:p>
          <a:p>
            <a:pPr lvl="1"/>
            <a:r>
              <a:rPr lang="en-US" dirty="0"/>
              <a:t>Potential to fail certification</a:t>
            </a:r>
          </a:p>
          <a:p>
            <a:r>
              <a:rPr lang="en-US" dirty="0"/>
              <a:t>Source include</a:t>
            </a:r>
          </a:p>
          <a:p>
            <a:pPr lvl="1"/>
            <a:r>
              <a:rPr lang="en-US" dirty="0"/>
              <a:t>Bird chirps</a:t>
            </a:r>
          </a:p>
          <a:p>
            <a:pPr lvl="1"/>
            <a:r>
              <a:rPr lang="en-US" dirty="0"/>
              <a:t>Wildlife/livestock vocalizations</a:t>
            </a:r>
          </a:p>
          <a:p>
            <a:pPr lvl="1"/>
            <a:r>
              <a:rPr lang="en-US" dirty="0"/>
              <a:t>Traffic noise</a:t>
            </a:r>
          </a:p>
          <a:p>
            <a:r>
              <a:rPr lang="en-US" dirty="0"/>
              <a:t>Use 3 engineers for monitoring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C2E2E5-F144-4E35-B79A-498C39838C4F}"/>
              </a:ext>
            </a:extLst>
          </p:cNvPr>
          <p:cNvSpPr txBox="1"/>
          <p:nvPr/>
        </p:nvSpPr>
        <p:spPr>
          <a:xfrm>
            <a:off x="7715411" y="5847456"/>
            <a:ext cx="4379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Kevin Cole</a:t>
            </a:r>
            <a:r>
              <a:rPr lang="en-US" dirty="0"/>
              <a:t> from Pacific Coast, USA CC-BY 2.0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8BAD29-FB74-4613-BD92-47D96804C6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4796" y="2521419"/>
            <a:ext cx="2898423" cy="320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07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E2323-3788-42AD-91F7-C1348BCDD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5EE69-9445-4896-A830-C169A3AA8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automated environmental contamination detector based on acoustic signals</a:t>
            </a:r>
          </a:p>
          <a:p>
            <a:r>
              <a:rPr lang="en-US" dirty="0"/>
              <a:t>Feasibility study</a:t>
            </a:r>
          </a:p>
          <a:p>
            <a:pPr lvl="1"/>
            <a:r>
              <a:rPr lang="en-US" dirty="0"/>
              <a:t>What’s the potential?</a:t>
            </a:r>
          </a:p>
          <a:p>
            <a:pPr lvl="1"/>
            <a:r>
              <a:rPr lang="en-US" dirty="0"/>
              <a:t>Roughly best feature set</a:t>
            </a:r>
          </a:p>
          <a:p>
            <a:pPr lvl="1"/>
            <a:r>
              <a:rPr lang="en-US" dirty="0"/>
              <a:t>Roughly best algorithm</a:t>
            </a:r>
          </a:p>
        </p:txBody>
      </p:sp>
    </p:spTree>
    <p:extLst>
      <p:ext uri="{BB962C8B-B14F-4D97-AF65-F5344CB8AC3E}">
        <p14:creationId xmlns:p14="http://schemas.microsoft.com/office/powerpoint/2010/main" val="3095642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5E8A1-220E-4A93-9CA0-7E1E5B773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5C74D-E315-4BB1-A2CA-A41DBB2F2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61632" cy="4351338"/>
          </a:xfrm>
        </p:spPr>
        <p:txBody>
          <a:bodyPr/>
          <a:lstStyle/>
          <a:p>
            <a:r>
              <a:rPr lang="en-US" dirty="0"/>
              <a:t>Time series audio recordings near major international airport</a:t>
            </a:r>
          </a:p>
          <a:p>
            <a:r>
              <a:rPr lang="en-US" dirty="0"/>
              <a:t>Represents 3 days of measurement</a:t>
            </a:r>
          </a:p>
          <a:p>
            <a:pPr lvl="1"/>
            <a:r>
              <a:rPr lang="en-US" dirty="0"/>
              <a:t>One day each in November 2017, December 2017, and January 2018</a:t>
            </a:r>
          </a:p>
          <a:p>
            <a:pPr lvl="1"/>
            <a:r>
              <a:rPr lang="en-US" dirty="0"/>
              <a:t>49 aircraft recordings</a:t>
            </a:r>
          </a:p>
          <a:p>
            <a:pPr lvl="1"/>
            <a:r>
              <a:rPr lang="en-US" dirty="0"/>
              <a:t>7 wildlife noise</a:t>
            </a:r>
          </a:p>
          <a:p>
            <a:pPr lvl="1"/>
            <a:r>
              <a:rPr lang="en-US" dirty="0"/>
              <a:t>10 ambient</a:t>
            </a:r>
          </a:p>
          <a:p>
            <a:endParaRPr lang="en-US" dirty="0"/>
          </a:p>
        </p:txBody>
      </p:sp>
      <p:pic>
        <p:nvPicPr>
          <p:cNvPr id="7" name="Picture 6" descr="\\nelops-01\Noise\Airplane_Test\tests\TESTS 2017\2017-079 Flight Science -SeaTac Flyover &amp; ADS-B\4. Photos\SeaTac_Tyee_11102017\DSC_0216.JPG">
            <a:extLst>
              <a:ext uri="{FF2B5EF4-FFF2-40B4-BE49-F238E27FC236}">
                <a16:creationId xmlns:a16="http://schemas.microsoft.com/office/drawing/2014/main" id="{55D16C59-BB79-480B-A3C9-4BDBAE8B7CC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26" t="10676" r="13111" b="-604"/>
          <a:stretch/>
        </p:blipFill>
        <p:spPr bwMode="auto">
          <a:xfrm>
            <a:off x="7162873" y="1825625"/>
            <a:ext cx="4821658" cy="417577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AE0FBA-85C4-4341-B145-0541DF8BE349}"/>
              </a:ext>
            </a:extLst>
          </p:cNvPr>
          <p:cNvSpPr txBox="1"/>
          <p:nvPr/>
        </p:nvSpPr>
        <p:spPr>
          <a:xfrm>
            <a:off x="8494840" y="6242779"/>
            <a:ext cx="2671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Microphone installation</a:t>
            </a:r>
          </a:p>
        </p:txBody>
      </p:sp>
    </p:spTree>
    <p:extLst>
      <p:ext uri="{BB962C8B-B14F-4D97-AF65-F5344CB8AC3E}">
        <p14:creationId xmlns:p14="http://schemas.microsoft.com/office/powerpoint/2010/main" val="56767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1826A-0C21-4B9F-A7C9-C9C3C4191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078E0-80FF-44EB-B193-DC6E7C112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Professional recorded and labeled wave files</a:t>
            </a:r>
          </a:p>
          <a:p>
            <a:r>
              <a:rPr lang="en-US" dirty="0"/>
              <a:t>Wind screen used to reduce wind noise</a:t>
            </a:r>
          </a:p>
          <a:p>
            <a:r>
              <a:rPr lang="en-US" dirty="0"/>
              <a:t>No missing time series data points</a:t>
            </a:r>
          </a:p>
          <a:p>
            <a:r>
              <a:rPr lang="en-US" dirty="0"/>
              <a:t>Recorded at 51.2k samples/second</a:t>
            </a:r>
          </a:p>
          <a:p>
            <a:r>
              <a:rPr lang="en-US" dirty="0"/>
              <a:t>Usable bandwidth from 4.6 Hz to 20 kHz</a:t>
            </a:r>
          </a:p>
          <a:p>
            <a:r>
              <a:rPr lang="en-US" dirty="0"/>
              <a:t>Scientific instrumentation grade equipment</a:t>
            </a:r>
          </a:p>
          <a:p>
            <a:r>
              <a:rPr lang="en-US" dirty="0"/>
              <a:t>Pressure amplitudes have been normalized for public release</a:t>
            </a:r>
          </a:p>
          <a:p>
            <a:pPr lvl="1"/>
            <a:r>
              <a:rPr lang="en-US" dirty="0"/>
              <a:t>Feature selection will normalize again to remove overall signal energy</a:t>
            </a:r>
          </a:p>
          <a:p>
            <a:pPr lvl="1"/>
            <a:r>
              <a:rPr lang="en-US" dirty="0"/>
              <a:t>Done to remove sound level variation due to propagation distance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447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9960-1929-4F8C-9B35-03B17C5E0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87F38-F06C-45E8-BFB6-550CAA0C4D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Bird chirp (bird01.wav)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7CA8E1-4751-420E-B259-AECD66D00E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Jet aircraft (plane8.wav)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6F7A99-507D-4610-82D9-936D00BAE16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6"/>
          <a:srcRect r="-2178"/>
          <a:stretch/>
        </p:blipFill>
        <p:spPr>
          <a:xfrm>
            <a:off x="6250192" y="2505075"/>
            <a:ext cx="5027204" cy="3684588"/>
          </a:xfrm>
          <a:prstGeom prst="rect">
            <a:avLst/>
          </a:prstGeom>
        </p:spPr>
      </p:pic>
      <p:pic>
        <p:nvPicPr>
          <p:cNvPr id="8" name="plane08">
            <a:hlinkClick r:id="" action="ppaction://media"/>
            <a:extLst>
              <a:ext uri="{FF2B5EF4-FFF2-40B4-BE49-F238E27FC236}">
                <a16:creationId xmlns:a16="http://schemas.microsoft.com/office/drawing/2014/main" id="{9E0316C9-FF77-4766-8BFF-8EA7399B7B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92035" y="2933754"/>
            <a:ext cx="487363" cy="487363"/>
          </a:xfrm>
          <a:prstGeom prst="rect">
            <a:avLst/>
          </a:prstGeom>
        </p:spPr>
      </p:pic>
      <p:pic>
        <p:nvPicPr>
          <p:cNvPr id="11" name="bird01">
            <a:hlinkClick r:id="" action="ppaction://media"/>
            <a:extLst>
              <a:ext uri="{FF2B5EF4-FFF2-40B4-BE49-F238E27FC236}">
                <a16:creationId xmlns:a16="http://schemas.microsoft.com/office/drawing/2014/main" id="{992644D8-E9D7-4744-A560-CF4DC3C36D2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804" y="2781354"/>
            <a:ext cx="423510" cy="423510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E419BD7F-992F-4F4B-9073-BD134AEF37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/>
          <a:stretch>
            <a:fillRect/>
          </a:stretch>
        </p:blipFill>
        <p:spPr>
          <a:xfrm>
            <a:off x="1111306" y="2614869"/>
            <a:ext cx="4614751" cy="34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187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1AF34-7445-4AB5-A779-137C35FA1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22D81-2C31-4808-900A-FF4B62BAE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Propagation distance effects on amplitude</a:t>
            </a:r>
          </a:p>
          <a:p>
            <a:pPr lvl="1"/>
            <a:r>
              <a:rPr lang="en-US" dirty="0"/>
              <a:t>Normalize time-series levels</a:t>
            </a:r>
          </a:p>
          <a:p>
            <a:pPr lvl="1"/>
            <a:r>
              <a:rPr lang="en-US" dirty="0"/>
              <a:t>Normalize features to remove signal power</a:t>
            </a:r>
          </a:p>
          <a:p>
            <a:r>
              <a:rPr lang="en-US" dirty="0"/>
              <a:t>Imbalance between classes</a:t>
            </a:r>
          </a:p>
          <a:p>
            <a:r>
              <a:rPr lang="en-US" dirty="0"/>
              <a:t>More clean aircraft signatures than contaminated</a:t>
            </a:r>
          </a:p>
          <a:p>
            <a:r>
              <a:rPr lang="en-US" dirty="0"/>
              <a:t>Public domain recordings for wildlife vocalizations exist</a:t>
            </a:r>
          </a:p>
          <a:p>
            <a:r>
              <a:rPr lang="en-US" dirty="0"/>
              <a:t>Superposition to create new, contaminated signal</a:t>
            </a:r>
          </a:p>
          <a:p>
            <a:pPr lvl="1"/>
            <a:r>
              <a:rPr lang="en-US" dirty="0"/>
              <a:t>Can use to test performance versus signal-to-noise ratio</a:t>
            </a:r>
          </a:p>
          <a:p>
            <a:r>
              <a:rPr lang="en-US" dirty="0"/>
              <a:t>Data management</a:t>
            </a:r>
          </a:p>
          <a:p>
            <a:pPr lvl="1"/>
            <a:r>
              <a:rPr lang="en-US" dirty="0"/>
              <a:t>Each signal will produce 50-100 blocks of features</a:t>
            </a:r>
          </a:p>
          <a:p>
            <a:pPr lvl="1"/>
            <a:r>
              <a:rPr lang="en-US" dirty="0"/>
              <a:t>Each block of features maybe 10-1,000’s of features</a:t>
            </a:r>
          </a:p>
        </p:txBody>
      </p:sp>
    </p:spTree>
    <p:extLst>
      <p:ext uri="{BB962C8B-B14F-4D97-AF65-F5344CB8AC3E}">
        <p14:creationId xmlns:p14="http://schemas.microsoft.com/office/powerpoint/2010/main" val="2976684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9960-1929-4F8C-9B35-03B17C5E0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insights-octave spectrum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87F38-F06C-45E8-BFB6-550CAA0C4D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Bird chirp (bird01.wav)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7CA8E1-4751-420E-B259-AECD66D00E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Jet aircraft (plane8.wav)</a:t>
            </a:r>
          </a:p>
        </p:txBody>
      </p:sp>
      <p:pic>
        <p:nvPicPr>
          <p:cNvPr id="8" name="plane08">
            <a:hlinkClick r:id="" action="ppaction://media"/>
            <a:extLst>
              <a:ext uri="{FF2B5EF4-FFF2-40B4-BE49-F238E27FC236}">
                <a16:creationId xmlns:a16="http://schemas.microsoft.com/office/drawing/2014/main" id="{9E0316C9-FF77-4766-8BFF-8EA7399B7B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3817" y="2614869"/>
            <a:ext cx="487363" cy="487363"/>
          </a:xfrm>
          <a:prstGeom prst="rect">
            <a:avLst/>
          </a:prstGeom>
        </p:spPr>
      </p:pic>
      <p:pic>
        <p:nvPicPr>
          <p:cNvPr id="11" name="bird01">
            <a:hlinkClick r:id="" action="ppaction://media"/>
            <a:extLst>
              <a:ext uri="{FF2B5EF4-FFF2-40B4-BE49-F238E27FC236}">
                <a16:creationId xmlns:a16="http://schemas.microsoft.com/office/drawing/2014/main" id="{992644D8-E9D7-4744-A560-CF4DC3C36D2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804" y="2781354"/>
            <a:ext cx="423510" cy="423510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71D698D-E90C-4729-96DC-920C9E51249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6303771" y="2395281"/>
            <a:ext cx="4920046" cy="3684588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D71F907C-4C29-4943-A669-D08A0BCB54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/>
          <a:stretch>
            <a:fillRect/>
          </a:stretch>
        </p:blipFill>
        <p:spPr>
          <a:xfrm>
            <a:off x="1111306" y="2614869"/>
            <a:ext cx="4614751" cy="34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258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427</Words>
  <Application>Microsoft Office PowerPoint</Application>
  <PresentationFormat>Widescreen</PresentationFormat>
  <Paragraphs>86</Paragraphs>
  <Slides>12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Data Pipeline for Environmental Noise Contamination Detector</vt:lpstr>
      <vt:lpstr>Outline</vt:lpstr>
      <vt:lpstr>Problem statement</vt:lpstr>
      <vt:lpstr>Proposal</vt:lpstr>
      <vt:lpstr>Available data</vt:lpstr>
      <vt:lpstr>Available data</vt:lpstr>
      <vt:lpstr>Available data</vt:lpstr>
      <vt:lpstr>Issues</vt:lpstr>
      <vt:lpstr>Preliminary insights-octave spectrum</vt:lpstr>
      <vt:lpstr>Preliminary insight</vt:lpstr>
      <vt:lpstr>Feature set options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Pipeline for Environmental Noise Contamination Detector</dc:title>
  <dc:creator>Todd Schultz</dc:creator>
  <cp:lastModifiedBy>Todd Schultz</cp:lastModifiedBy>
  <cp:revision>26</cp:revision>
  <dcterms:created xsi:type="dcterms:W3CDTF">2018-11-11T04:37:12Z</dcterms:created>
  <dcterms:modified xsi:type="dcterms:W3CDTF">2018-11-13T06:25:26Z</dcterms:modified>
</cp:coreProperties>
</file>

<file path=docProps/thumbnail.jpeg>
</file>